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9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2" r:id="rId3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ngpc" initials="k" lastIdx="1" clrIdx="0">
    <p:extLst>
      <p:ext uri="{19B8F6BF-5375-455C-9EA6-DF929625EA0E}">
        <p15:presenceInfo xmlns:p15="http://schemas.microsoft.com/office/powerpoint/2012/main" userId="king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7" autoAdjust="0"/>
    <p:restoredTop sz="94660"/>
  </p:normalViewPr>
  <p:slideViewPr>
    <p:cSldViewPr snapToGrid="0">
      <p:cViewPr varScale="1">
        <p:scale>
          <a:sx n="69" d="100"/>
          <a:sy n="69" d="100"/>
        </p:scale>
        <p:origin x="6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B642C-6960-412D-A134-8A317CEC3F0C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36419-C3B7-4FB6-BF62-5381F55E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04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36419-C3B7-4FB6-BF62-5381F55EB0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36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06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51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7846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7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2742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45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35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3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22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06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89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48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23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72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4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8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6" y="193965"/>
            <a:ext cx="8459893" cy="6026726"/>
          </a:xfrm>
        </p:spPr>
        <p:txBody>
          <a:bodyPr>
            <a:noAutofit/>
          </a:bodyPr>
          <a:lstStyle/>
          <a:p>
            <a:pPr algn="ctr"/>
            <a:r>
              <a:rPr lang="en-US" sz="2000" i="1" dirty="0"/>
              <a:t>Speaker: </a:t>
            </a:r>
            <a:r>
              <a:rPr lang="en-US" sz="2000" i="1" dirty="0" err="1"/>
              <a:t>Alireza</a:t>
            </a:r>
            <a:r>
              <a:rPr lang="en-US" sz="2000" i="1" dirty="0"/>
              <a:t> </a:t>
            </a:r>
            <a:r>
              <a:rPr lang="en-US" sz="2000" i="1" dirty="0" err="1"/>
              <a:t>Alivand</a:t>
            </a:r>
            <a:r>
              <a:rPr lang="fa-IR" sz="2000" i="1" dirty="0" smtClean="0"/>
              <a:t/>
            </a:r>
            <a:br>
              <a:rPr lang="fa-IR" sz="2000" i="1" dirty="0" smtClean="0"/>
            </a:br>
            <a:r>
              <a:rPr lang="fa-IR" sz="2000" i="1" dirty="0" smtClean="0"/>
              <a:t/>
            </a:r>
            <a:br>
              <a:rPr lang="fa-IR" sz="2000" i="1" dirty="0" smtClean="0"/>
            </a:br>
            <a:r>
              <a:rPr lang="fa-IR" sz="2000" i="1" dirty="0" smtClean="0"/>
              <a:t/>
            </a:r>
            <a:br>
              <a:rPr lang="fa-IR" sz="2000" i="1" dirty="0" smtClean="0"/>
            </a:br>
            <a:r>
              <a:rPr lang="fa-IR" sz="2000" i="1" dirty="0" smtClean="0"/>
              <a:t/>
            </a:r>
            <a:br>
              <a:rPr lang="fa-IR" sz="2000" i="1" dirty="0" smtClean="0"/>
            </a:br>
            <a:r>
              <a:rPr lang="fa-IR" sz="2000" i="1" dirty="0" smtClean="0"/>
              <a:t/>
            </a:r>
            <a:br>
              <a:rPr lang="fa-IR" sz="2000" i="1" dirty="0" smtClean="0"/>
            </a:br>
            <a:r>
              <a:rPr lang="en-US" sz="2000" i="1" dirty="0"/>
              <a:t>Faculty of Electrical and Computer Engineering, Urmia University</a:t>
            </a:r>
            <a:r>
              <a:rPr lang="fa-IR" sz="2000" i="1" dirty="0" smtClean="0"/>
              <a:t/>
            </a:r>
            <a:br>
              <a:rPr lang="fa-IR" sz="2000" i="1" dirty="0" smtClean="0"/>
            </a:br>
            <a:r>
              <a:rPr lang="fa-IR" sz="2000" i="1" dirty="0" smtClean="0"/>
              <a:t/>
            </a:r>
            <a:br>
              <a:rPr lang="fa-IR" sz="2000" i="1" dirty="0" smtClean="0"/>
            </a:br>
            <a:r>
              <a:rPr lang="fa-IR" sz="2000" i="1" dirty="0" smtClean="0"/>
              <a:t/>
            </a:r>
            <a:br>
              <a:rPr lang="fa-IR" sz="2000" i="1" dirty="0" smtClean="0"/>
            </a:br>
            <a:r>
              <a:rPr lang="fa-IR" sz="2000" i="1" dirty="0" smtClean="0"/>
              <a:t/>
            </a:r>
            <a:br>
              <a:rPr lang="fa-IR" sz="2000" i="1" dirty="0" smtClean="0"/>
            </a:br>
            <a:r>
              <a:rPr lang="fa-IR" sz="2000" i="1" dirty="0" smtClean="0"/>
              <a:t/>
            </a:r>
            <a:br>
              <a:rPr lang="fa-IR" sz="2000" i="1" dirty="0" smtClean="0"/>
            </a:br>
            <a:r>
              <a:rPr lang="en-US" sz="2000" i="1" dirty="0" smtClean="0"/>
              <a:t>Electronic</a:t>
            </a:r>
            <a:r>
              <a:rPr lang="en-US" sz="2000" i="1" dirty="0"/>
              <a:t>s</a:t>
            </a:r>
            <a:r>
              <a:rPr lang="en-US" sz="2000" i="1" dirty="0" smtClean="0"/>
              <a:t> </a:t>
            </a:r>
            <a:r>
              <a:rPr lang="en-US" sz="2000" i="1" dirty="0"/>
              <a:t>orientation internship</a:t>
            </a:r>
            <a:r>
              <a:rPr lang="fa-IR" sz="2000" i="1" dirty="0" smtClean="0"/>
              <a:t/>
            </a:r>
            <a:br>
              <a:rPr lang="fa-IR" sz="2000" i="1" dirty="0" smtClean="0"/>
            </a:br>
            <a:r>
              <a:rPr lang="fa-IR" sz="2000" i="1" dirty="0" smtClean="0"/>
              <a:t/>
            </a:r>
            <a:br>
              <a:rPr lang="fa-IR" sz="2000" i="1" dirty="0" smtClean="0"/>
            </a:br>
            <a:r>
              <a:rPr lang="fa-IR" sz="2000" i="1" dirty="0" smtClean="0"/>
              <a:t/>
            </a:r>
            <a:br>
              <a:rPr lang="fa-IR" sz="2000" i="1" dirty="0" smtClean="0"/>
            </a:br>
            <a:r>
              <a:rPr lang="fa-IR" sz="2000" i="1" dirty="0" smtClean="0"/>
              <a:t/>
            </a:r>
            <a:br>
              <a:rPr lang="fa-IR" sz="2000" i="1" dirty="0" smtClean="0"/>
            </a:br>
            <a:r>
              <a:rPr lang="en-US" sz="2000" i="1" dirty="0"/>
              <a:t>Article</a:t>
            </a:r>
            <a:r>
              <a:rPr lang="fa-IR" sz="2000" i="1" dirty="0" smtClean="0"/>
              <a:t> 1 </a:t>
            </a:r>
            <a:r>
              <a:rPr lang="fa-IR" sz="2000" i="1" dirty="0"/>
              <a:t/>
            </a:r>
            <a:br>
              <a:rPr lang="fa-IR" sz="2000" i="1" dirty="0"/>
            </a:b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0"/>
            <a:ext cx="1219200" cy="12181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507065" cy="121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1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1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2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588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5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2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588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8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2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6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2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 descr="Screenshot (11522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4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2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588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6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2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588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1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2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6"/>
            <a:ext cx="2057687" cy="19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2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2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731" y="1587"/>
            <a:ext cx="936270" cy="109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87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2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6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2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3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6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3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3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5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3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35)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3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1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3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3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3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1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6957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-136957"/>
            <a:ext cx="1039091" cy="1011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6957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0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3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4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7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4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7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4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9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4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0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4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5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4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3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1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1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1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0"/>
            <a:ext cx="1039091" cy="1212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3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1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0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1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588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1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0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21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909" y="1"/>
            <a:ext cx="1039091" cy="1212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5768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7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2654</TotalTime>
  <Words>5</Words>
  <Application>Microsoft Office PowerPoint</Application>
  <PresentationFormat>Widescreen</PresentationFormat>
  <Paragraphs>2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Tahoma</vt:lpstr>
      <vt:lpstr>Trebuchet MS</vt:lpstr>
      <vt:lpstr>Wingdings 3</vt:lpstr>
      <vt:lpstr>Facet</vt:lpstr>
      <vt:lpstr>Speaker: Alireza Alivand     Faculty of Electrical and Computer Engineering, Urmia University     Electronics orientation internship    Article 1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سخنران : علیرضا علیوند      دانشکده برق ودانشکده برق و کامپیوتر دانشگاه ارومیه     کارآموزی گرایش الکترونیک    جلسه 1  </dc:title>
  <dc:creator>kingpc</dc:creator>
  <cp:lastModifiedBy>kingpc</cp:lastModifiedBy>
  <cp:revision>27</cp:revision>
  <dcterms:created xsi:type="dcterms:W3CDTF">2022-06-12T20:47:45Z</dcterms:created>
  <dcterms:modified xsi:type="dcterms:W3CDTF">2021-07-19T12:22:05Z</dcterms:modified>
</cp:coreProperties>
</file>